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7540759-539C-472C-B911-DC34453A59BA}" type="datetime1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B348F8A-51EF-41D5-B984-F1F8BD814710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2B731C9-71D2-4F58-BC1E-B3BA326BB8FD}" type="datetime1">
              <a:rPr lang="en-US" smtClean="0"/>
              <a:pPr/>
              <a:t>10/29/2012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D335412-DEB7-4BB9-AE32-2D49993904C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5412-DEB7-4BB9-AE32-2D49993904C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5412-DEB7-4BB9-AE32-2D49993904C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5412-DEB7-4BB9-AE32-2D49993904C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5412-DEB7-4BB9-AE32-2D49993904C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5412-DEB7-4BB9-AE32-2D49993904C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5412-DEB7-4BB9-AE32-2D49993904C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5412-DEB7-4BB9-AE32-2D49993904C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5412-DEB7-4BB9-AE32-2D49993904C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5412-DEB7-4BB9-AE32-2D49993904C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335412-DEB7-4BB9-AE32-2D49993904C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8600" y="152400"/>
            <a:ext cx="1371600" cy="6553200"/>
            <a:chOff x="144" y="96"/>
            <a:chExt cx="864" cy="4128"/>
          </a:xfrm>
        </p:grpSpPr>
        <p:pic>
          <p:nvPicPr>
            <p:cNvPr id="60419" name="Picture 3" descr="NSTUcol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144" y="96"/>
              <a:ext cx="864" cy="828"/>
            </a:xfrm>
            <a:prstGeom prst="rect">
              <a:avLst/>
            </a:prstGeom>
            <a:noFill/>
          </p:spPr>
        </p:pic>
        <p:sp>
          <p:nvSpPr>
            <p:cNvPr id="60420" name="Line 4"/>
            <p:cNvSpPr>
              <a:spLocks noChangeShapeType="1"/>
            </p:cNvSpPr>
            <p:nvPr/>
          </p:nvSpPr>
          <p:spPr bwMode="auto">
            <a:xfrm>
              <a:off x="144" y="1104"/>
              <a:ext cx="0" cy="29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60421" name="Line 5"/>
            <p:cNvSpPr>
              <a:spLocks noChangeShapeType="1"/>
            </p:cNvSpPr>
            <p:nvPr/>
          </p:nvSpPr>
          <p:spPr bwMode="auto">
            <a:xfrm>
              <a:off x="240" y="912"/>
              <a:ext cx="0" cy="307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60422" name="Line 6"/>
            <p:cNvSpPr>
              <a:spLocks noChangeShapeType="1"/>
            </p:cNvSpPr>
            <p:nvPr/>
          </p:nvSpPr>
          <p:spPr bwMode="auto">
            <a:xfrm>
              <a:off x="336" y="1296"/>
              <a:ext cx="0" cy="2928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CA" dirty="0"/>
            </a:p>
          </p:txBody>
        </p:sp>
      </p:grpSp>
      <p:sp>
        <p:nvSpPr>
          <p:cNvPr id="6042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2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4337E6C-8300-41C3-A4C0-49BE830F5509}" type="datetimeFigureOut">
              <a:rPr lang="en-US" smtClean="0"/>
              <a:pPr/>
              <a:t>10/29/2012</a:t>
            </a:fld>
            <a:endParaRPr lang="en-CA" dirty="0"/>
          </a:p>
        </p:txBody>
      </p:sp>
      <p:sp>
        <p:nvSpPr>
          <p:cNvPr id="6042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 dirty="0"/>
          </a:p>
        </p:txBody>
      </p:sp>
      <p:sp>
        <p:nvSpPr>
          <p:cNvPr id="6042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D8660BF-24A8-4854-9F80-25DFCBCD6CF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stu.ca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NSTU Provincial Grants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Development </a:t>
            </a:r>
            <a:r>
              <a:rPr lang="en-US" sz="240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Conference </a:t>
            </a:r>
            <a:r>
              <a:rPr lang="en-US" sz="240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</a:t>
            </a:r>
            <a:endParaRPr lang="en-US" sz="2400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bjaucoin@staff.nstu.ca</a:t>
            </a:r>
          </a:p>
          <a:p>
            <a:endParaRPr lang="en-US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CA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  Travel Fellowship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305056"/>
          </a:xfrm>
        </p:spPr>
        <p:txBody>
          <a:bodyPr/>
          <a:lstStyle/>
          <a:p>
            <a:r>
              <a:rPr lang="en-CA" dirty="0" smtClean="0"/>
              <a:t>A fund of </a:t>
            </a:r>
            <a:r>
              <a:rPr lang="en-CA" b="1" i="1" dirty="0" smtClean="0"/>
              <a:t>$3000</a:t>
            </a:r>
            <a:r>
              <a:rPr lang="en-CA" dirty="0" smtClean="0"/>
              <a:t>, sponsored by Johnson Inc</a:t>
            </a:r>
          </a:p>
          <a:p>
            <a:r>
              <a:rPr lang="en-CA" dirty="0" smtClean="0"/>
              <a:t>To provide teachers, faculty and professional support staff with the opportunity to undertake programs of travel during the summer or contractual vacation time (for NSCC staff)  to benefit their teaching.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71670" y="5429264"/>
            <a:ext cx="64294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smtClean="0"/>
              <a:t>Maximum of $475 per grant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Available to active NSTU members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Chosen by random draw</a:t>
            </a:r>
            <a:endParaRPr lang="en-CA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    Out-Of-Province Conference Grants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376494"/>
          </a:xfrm>
        </p:spPr>
        <p:txBody>
          <a:bodyPr/>
          <a:lstStyle/>
          <a:p>
            <a:r>
              <a:rPr lang="en-CA" dirty="0" smtClean="0"/>
              <a:t>$9,000 annually.</a:t>
            </a:r>
          </a:p>
          <a:p>
            <a:r>
              <a:rPr lang="en-CA" dirty="0" smtClean="0"/>
              <a:t>Used to support teachers wishing to attend conferences for the purpose of professional development.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4286256"/>
            <a:ext cx="64294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2800" dirty="0" smtClean="0"/>
              <a:t>Maximum of $475 per grant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Available to active NSTU members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Only for conferences held between           September 1 and June 30</a:t>
            </a:r>
          </a:p>
          <a:p>
            <a:pPr>
              <a:buFont typeface="Arial" pitchFamily="34" charset="0"/>
              <a:buChar char="•"/>
            </a:pPr>
            <a:r>
              <a:rPr lang="en-CA" sz="2800" dirty="0" smtClean="0"/>
              <a:t>Vetted on a four category rubric by the PD Committee.</a:t>
            </a:r>
            <a:endParaRPr lang="en-CA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Full-Time Study Grants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2233618"/>
          </a:xfrm>
        </p:spPr>
        <p:txBody>
          <a:bodyPr/>
          <a:lstStyle/>
          <a:p>
            <a:r>
              <a:rPr lang="en-CA" dirty="0" smtClean="0"/>
              <a:t>$10,000 budgeted annually</a:t>
            </a:r>
          </a:p>
          <a:p>
            <a:r>
              <a:rPr lang="en-CA" dirty="0" smtClean="0"/>
              <a:t>Support to teachers wishing to follow a full-time program of studies for professional development.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4286256"/>
            <a:ext cx="642942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3200" dirty="0" smtClean="0"/>
              <a:t>Five grants of $2,000 per year.</a:t>
            </a:r>
          </a:p>
          <a:p>
            <a:pPr>
              <a:buFont typeface="Arial" pitchFamily="34" charset="0"/>
              <a:buChar char="•"/>
            </a:pPr>
            <a:r>
              <a:rPr lang="en-CA" sz="3200" dirty="0" smtClean="0"/>
              <a:t>Available to active NSTU members.</a:t>
            </a:r>
          </a:p>
          <a:p>
            <a:pPr>
              <a:buFont typeface="Arial" pitchFamily="34" charset="0"/>
              <a:buChar char="•"/>
            </a:pPr>
            <a:r>
              <a:rPr lang="en-CA" sz="3200" dirty="0" smtClean="0"/>
              <a:t>Vetted on a 4 category rubric by the PD Committee.</a:t>
            </a:r>
          </a:p>
          <a:p>
            <a:endParaRPr lang="en-CA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     Education Research Awards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233486"/>
          </a:xfrm>
        </p:spPr>
        <p:txBody>
          <a:bodyPr/>
          <a:lstStyle/>
          <a:p>
            <a:r>
              <a:rPr lang="en-CA" dirty="0" smtClean="0"/>
              <a:t>$3,500 budgeted annually</a:t>
            </a:r>
          </a:p>
          <a:p>
            <a:r>
              <a:rPr lang="en-CA" dirty="0" smtClean="0"/>
              <a:t>To encourage and assist education research</a:t>
            </a:r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071670" y="3571876"/>
            <a:ext cx="64294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CA" sz="3200" dirty="0" smtClean="0"/>
              <a:t>Maximum of $475 per grant</a:t>
            </a:r>
          </a:p>
          <a:p>
            <a:pPr>
              <a:buFont typeface="Arial" pitchFamily="34" charset="0"/>
              <a:buChar char="•"/>
            </a:pPr>
            <a:r>
              <a:rPr lang="en-CA" sz="3200" dirty="0" smtClean="0"/>
              <a:t>Available to active NSTU members</a:t>
            </a:r>
          </a:p>
          <a:p>
            <a:pPr>
              <a:buFont typeface="Arial" pitchFamily="34" charset="0"/>
              <a:buChar char="•"/>
            </a:pPr>
            <a:r>
              <a:rPr lang="en-CA" sz="3200" dirty="0" smtClean="0"/>
              <a:t>Vetted on a 3 category rubric by the PD Committee.</a:t>
            </a:r>
            <a:endParaRPr lang="en-CA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3042" y="609600"/>
            <a:ext cx="6815158" cy="1143000"/>
          </a:xfrm>
        </p:spPr>
        <p:txBody>
          <a:bodyPr/>
          <a:lstStyle/>
          <a:p>
            <a:r>
              <a:rPr lang="en-CA" dirty="0" smtClean="0"/>
              <a:t>Project Development Assistance Fund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Established in the Teacher’s Provincial Agreement</a:t>
            </a:r>
          </a:p>
          <a:p>
            <a:r>
              <a:rPr lang="en-CA" dirty="0" smtClean="0"/>
              <a:t>Annual sum of $200,000</a:t>
            </a:r>
          </a:p>
          <a:p>
            <a:r>
              <a:rPr lang="en-CA" dirty="0" smtClean="0"/>
              <a:t>To encourage innovative and unique program development in Nova Scotia schools, directly related to the Public School Program.</a:t>
            </a:r>
          </a:p>
          <a:p>
            <a:r>
              <a:rPr lang="en-CA" dirty="0" smtClean="0"/>
              <a:t>Vetted on a seven category rubric by a the PDAF Committee.</a:t>
            </a:r>
            <a:endParaRPr lang="en-C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Project Overseas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Sponsored by Canadian Teachers’ Federation and its Members.</a:t>
            </a:r>
          </a:p>
          <a:p>
            <a:r>
              <a:rPr lang="en-CA" dirty="0" smtClean="0"/>
              <a:t>To give professional assistance to teachers in developing countries.</a:t>
            </a:r>
          </a:p>
          <a:p>
            <a:r>
              <a:rPr lang="en-CA" dirty="0" smtClean="0"/>
              <a:t>Applications are vetted on a 6 category rubric by the NSTU.</a:t>
            </a:r>
            <a:endParaRPr lang="en-C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Sheonoroil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Sheonoroil Foundation funds school and campus based projects and research directed at reducing violence in schools and community college campuses.</a:t>
            </a:r>
          </a:p>
          <a:p>
            <a:r>
              <a:rPr lang="en-US" dirty="0" smtClean="0"/>
              <a:t>Funds projects upwards to and sometimes over $2,000.</a:t>
            </a:r>
          </a:p>
          <a:p>
            <a:r>
              <a:rPr lang="en-US" dirty="0" smtClean="0"/>
              <a:t>Vetted on a 5 point rubric by a Committee of the Sheonoroil Board.</a:t>
            </a:r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Links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descriptions, details and forms are available on the NSTU website.</a:t>
            </a:r>
          </a:p>
          <a:p>
            <a:pPr marL="0" indent="0">
              <a:buNone/>
            </a:pPr>
            <a:r>
              <a:rPr lang="en-CA" dirty="0" smtClean="0"/>
              <a:t>Log into your NSTU account on the NSTU homepage – </a:t>
            </a:r>
            <a:r>
              <a:rPr lang="en-CA" dirty="0" smtClean="0">
                <a:hlinkClick r:id="rId3"/>
              </a:rPr>
              <a:t>www.nstu.ca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Under “</a:t>
            </a:r>
            <a:r>
              <a:rPr lang="en-CA" i="1" dirty="0" smtClean="0"/>
              <a:t>Professional Development</a:t>
            </a:r>
            <a:r>
              <a:rPr lang="en-CA" dirty="0" smtClean="0"/>
              <a:t>” the menu will direct you to all the opportunities, grants and awards described here today.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STU_White">
  <a:themeElements>
    <a:clrScheme name="NSTU Design 1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3300"/>
      </a:hlink>
      <a:folHlink>
        <a:srgbClr val="B2B2B2"/>
      </a:folHlink>
    </a:clrScheme>
    <a:fontScheme name="NSTU Design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STU Design 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STU Design 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TU Design 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TU Design 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TU Design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TU Design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TU Design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STU Design 1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330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NSTU_White</Template>
  <TotalTime>137</TotalTime>
  <Words>394</Words>
  <Application>Microsoft Office PowerPoint</Application>
  <PresentationFormat>On-screen Show (4:3)</PresentationFormat>
  <Paragraphs>56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NSTU_White</vt:lpstr>
      <vt:lpstr>NSTU Provincial Grants</vt:lpstr>
      <vt:lpstr>   Travel Fellowship</vt:lpstr>
      <vt:lpstr>     Out-Of-Province Conference Grants</vt:lpstr>
      <vt:lpstr>Full-Time Study Grants</vt:lpstr>
      <vt:lpstr>     Education Research Awards</vt:lpstr>
      <vt:lpstr>Project Development Assistance Fund</vt:lpstr>
      <vt:lpstr>Project Overseas</vt:lpstr>
      <vt:lpstr>Sheonoroil</vt:lpstr>
      <vt:lpstr>Links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NSTU Provincial Grants</dc:title>
  <dc:creator>Ron Brunton</dc:creator>
  <cp:lastModifiedBy>Gail Doucette</cp:lastModifiedBy>
  <cp:revision>15</cp:revision>
  <dcterms:created xsi:type="dcterms:W3CDTF">2008-09-22T18:36:53Z</dcterms:created>
  <dcterms:modified xsi:type="dcterms:W3CDTF">2012-10-29T12:21:01Z</dcterms:modified>
</cp:coreProperties>
</file>